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41" r:id="rId611"/>
    <p:sldId id="1390" r:id="rId612"/>
    <p:sldId id="1391" r:id="rId613"/>
    <p:sldId id="878" r:id="rId614"/>
    <p:sldId id="867" r:id="rId615"/>
    <p:sldId id="868" r:id="rId616"/>
    <p:sldId id="870" r:id="rId617"/>
    <p:sldId id="1241" r:id="rId618"/>
    <p:sldId id="1411" r:id="rId619"/>
    <p:sldId id="869"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39AE0A"/>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43792</TotalTime>
  <Words>63974</Words>
  <Application>Microsoft Office PowerPoint</Application>
  <PresentationFormat>Widescreen</PresentationFormat>
  <Paragraphs>7990</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10133</cp:revision>
  <dcterms:created xsi:type="dcterms:W3CDTF">2015-10-09T06:09:34Z</dcterms:created>
  <dcterms:modified xsi:type="dcterms:W3CDTF">2022-05-04T07:47:10Z</dcterms:modified>
</cp:coreProperties>
</file>